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</p:sldIdLst>
  <p:sldSz cx="9144000" cy="6858000" type="screen4x3"/>
  <p:notesSz cx="6858000" cy="9144000"/>
  <p:custDataLst>
    <p:tags r:id="rId9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F59C0-DA5E-40A1-8D26-6B41F2EE2535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0089C9-9593-426C-8BD8-39164F80B9F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0089C9-9593-426C-8BD8-39164F80B9F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38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36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919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99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36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14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4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250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38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14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8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75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99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8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244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38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97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93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244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1687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3636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21327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211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29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25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84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0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2129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2208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1687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250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84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3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249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244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84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92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22838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7442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168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bc25d9d915cf32bff19f87964042659646aae66e"/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6&quot;/&gt;&lt;/object&gt;&lt;object type=&quot;3&quot; unique_id=&quot;10005&quot;&gt;&lt;property id=&quot;20148&quot; value=&quot;5&quot;/&gt;&lt;property id=&quot;20300&quot; value=&quot;Slide 2&quot;/&gt;&lt;property id=&quot;20307&quot; value=&quot;257&quot;/&gt;&lt;/object&gt;&lt;object type=&quot;3&quot; unique_id=&quot;10006&quot;&gt;&lt;property id=&quot;20148&quot; value=&quot;5&quot;/&gt;&lt;property id=&quot;20300&quot; value=&quot;Slide 3&quot;/&gt;&lt;property id=&quot;20307&quot; value=&quot;258&quot;/&gt;&lt;/object&gt;&lt;object type=&quot;3&quot; unique_id=&quot;10007&quot;&gt;&lt;property id=&quot;20148&quot; value=&quot;5&quot;/&gt;&lt;property id=&quot;20300&quot; value=&quot;Slide 4&quot;/&gt;&lt;property id=&quot;20307&quot; value=&quot;259&quot;/&gt;&lt;/object&gt;&lt;object type=&quot;3&quot; unique_id=&quot;10008&quot;&gt;&lt;property id=&quot;20148&quot; value=&quot;5&quot;/&gt;&lt;property id=&quot;20300&quot; value=&quot;Slide 5&quot;/&gt;&lt;property id=&quot;20307&quot; value=&quot;260&quot;/&gt;&lt;/object&gt;&lt;object type=&quot;3&quot; unique_id=&quot;10009&quot;&gt;&lt;property id=&quot;20148&quot; value=&quot;5&quot;/&gt;&lt;property id=&quot;20300&quot; value=&quot;Slide 6&quot;/&gt;&lt;property id=&quot;20307&quot; value=&quot;261&quot;/&gt;&lt;/object&gt;&lt;object type=&quot;3&quot; unique_id=&quot;10010&quot;&gt;&lt;property id=&quot;20148&quot; value=&quot;5&quot;/&gt;&lt;property id=&quot;20300&quot; value=&quot;Slide 7&quot;/&gt;&lt;property id=&quot;20307&quot; value=&quot;262&quot;/&gt;&lt;/object&gt;&lt;object type=&quot;3&quot; unique_id=&quot;10011&quot;&gt;&lt;property id=&quot;20148&quot; value=&quot;5&quot;/&gt;&lt;property id=&quot;20300&quot; value=&quot;Slide 8&quot;/&gt;&lt;property id=&quot;20307&quot; value=&quot;263&quot;/&gt;&lt;/object&gt;&lt;object type=&quot;3&quot; unique_id=&quot;10012&quot;&gt;&lt;property id=&quot;20148&quot; value=&quot;5&quot;/&gt;&lt;property id=&quot;20300&quot; value=&quot;Slide 9&quot;/&gt;&lt;property id=&quot;20307&quot; value=&quot;264&quot;/&gt;&lt;/object&gt;&lt;object type=&quot;3&quot; unique_id=&quot;10013&quot;&gt;&lt;property id=&quot;20148&quot; value=&quot;5&quot;/&gt;&lt;property id=&quot;20300&quot; value=&quot;Slide 10&quot;/&gt;&lt;property id=&quot;20307&quot; value=&quot;265&quot;/&gt;&lt;/object&gt;&lt;object type=&quot;3&quot; unique_id=&quot;10014&quot;&gt;&lt;property id=&quot;20148&quot; value=&quot;5&quot;/&gt;&lt;property id=&quot;20300&quot; value=&quot;Slide 11&quot;/&gt;&lt;property id=&quot;20307&quot; value=&quot;266&quot;/&gt;&lt;/object&gt;&lt;object type=&quot;3&quot; unique_id=&quot;10015&quot;&gt;&lt;property id=&quot;20148&quot; value=&quot;5&quot;/&gt;&lt;property id=&quot;20300&quot; value=&quot;Slide 12&quot;/&gt;&lt;property id=&quot;20307&quot; value=&quot;267&quot;/&gt;&lt;/object&gt;&lt;object type=&quot;3&quot; unique_id=&quot;10016&quot;&gt;&lt;property id=&quot;20148&quot; value=&quot;5&quot;/&gt;&lt;property id=&quot;20300&quot; value=&quot;Slide 13&quot;/&gt;&lt;property id=&quot;20307&quot; value=&quot;268&quot;/&gt;&lt;/object&gt;&lt;object type=&quot;3&quot; unique_id=&quot;10017&quot;&gt;&lt;property id=&quot;20148&quot; value=&quot;5&quot;/&gt;&lt;property id=&quot;20300&quot; value=&quot;Slide 14&quot;/&gt;&lt;property id=&quot;20307&quot; value=&quot;269&quot;/&gt;&lt;/object&gt;&lt;object type=&quot;3&quot; unique_id=&quot;10018&quot;&gt;&lt;property id=&quot;20148&quot; value=&quot;5&quot;/&gt;&lt;property id=&quot;20300&quot; value=&quot;Slide 15&quot;/&gt;&lt;property id=&quot;20307&quot; value=&quot;270&quot;/&gt;&lt;/object&gt;&lt;object type=&quot;3&quot; unique_id=&quot;10019&quot;&gt;&lt;property id=&quot;20148&quot; value=&quot;5&quot;/&gt;&lt;property id=&quot;20300&quot; value=&quot;Slide 16&quot;/&gt;&lt;property id=&quot;20307&quot; value=&quot;271&quot;/&gt;&lt;/object&gt;&lt;object type=&quot;3&quot; unique_id=&quot;10020&quot;&gt;&lt;property id=&quot;20148&quot; value=&quot;5&quot;/&gt;&lt;property id=&quot;20300&quot; value=&quot;Slide 17&quot;/&gt;&lt;property id=&quot;20307&quot; value=&quot;272&quot;/&gt;&lt;/object&gt;&lt;object type=&quot;3&quot; unique_id=&quot;10021&quot;&gt;&lt;property id=&quot;20148&quot; value=&quot;5&quot;/&gt;&lt;property id=&quot;20300&quot; value=&quot;Slide 18&quot;/&gt;&lt;property id=&quot;20307&quot; value=&quot;273&quot;/&gt;&lt;/object&gt;&lt;object type=&quot;3&quot; unique_id=&quot;10022&quot;&gt;&lt;property id=&quot;20148&quot; value=&quot;5&quot;/&gt;&lt;property id=&quot;20300&quot; value=&quot;Slide 19&quot;/&gt;&lt;property id=&quot;20307&quot; value=&quot;274&quot;/&gt;&lt;/object&gt;&lt;object type=&quot;3&quot; unique_id=&quot;10023&quot;&gt;&lt;property id=&quot;20148&quot; value=&quot;5&quot;/&gt;&lt;property id=&quot;20300&quot; value=&quot;Slide 20&quot;/&gt;&lt;property id=&quot;20307&quot; value=&quot;275&quot;/&gt;&lt;/object&gt;&lt;object type=&quot;3&quot; unique_id=&quot;10024&quot;&gt;&lt;property id=&quot;20148&quot; value=&quot;5&quot;/&gt;&lt;property id=&quot;20300&quot; value=&quot;Slide 21&quot;/&gt;&lt;property id=&quot;20307&quot; value=&quot;276&quot;/&gt;&lt;/object&gt;&lt;object type=&quot;3&quot; unique_id=&quot;10025&quot;&gt;&lt;property id=&quot;20148&quot; value=&quot;5&quot;/&gt;&lt;property id=&quot;20300&quot; value=&quot;Slide 22&quot;/&gt;&lt;property id=&quot;20307&quot; value=&quot;277&quot;/&gt;&lt;/object&gt;&lt;object type=&quot;3&quot; unique_id=&quot;10026&quot;&gt;&lt;property id=&quot;20148&quot; value=&quot;5&quot;/&gt;&lt;property id=&quot;20300&quot; value=&quot;Slide 23&quot;/&gt;&lt;property id=&quot;20307&quot; value=&quot;278&quot;/&gt;&lt;/object&gt;&lt;object type=&quot;3&quot; unique_id=&quot;10027&quot;&gt;&lt;property id=&quot;20148&quot; value=&quot;5&quot;/&gt;&lt;property id=&quot;20300&quot; value=&quot;Slide 24&quot;/&gt;&lt;property id=&quot;20307&quot; value=&quot;279&quot;/&gt;&lt;/object&gt;&lt;object type=&quot;3&quot; unique_id=&quot;10028&quot;&gt;&lt;property id=&quot;20148&quot; value=&quot;5&quot;/&gt;&lt;property id=&quot;20300&quot; value=&quot;Slide 25&quot;/&gt;&lt;property id=&quot;20307&quot; value=&quot;280&quot;/&gt;&lt;/object&gt;&lt;object type=&quot;3&quot; unique_id=&quot;10029&quot;&gt;&lt;property id=&quot;20148&quot; value=&quot;5&quot;/&gt;&lt;property id=&quot;20300&quot; value=&quot;Slide 26&quot;/&gt;&lt;property id=&quot;20307&quot; value=&quot;281&quot;/&gt;&lt;/object&gt;&lt;object type=&quot;3&quot; unique_id=&quot;10030&quot;&gt;&lt;property id=&quot;20148&quot; value=&quot;5&quot;/&gt;&lt;property id=&quot;20300&quot; value=&quot;Slide 27&quot;/&gt;&lt;property id=&quot;20307&quot; value=&quot;282&quot;/&gt;&lt;/object&gt;&lt;object type=&quot;3&quot; unique_id=&quot;10031&quot;&gt;&lt;property id=&quot;20148&quot; value=&quot;5&quot;/&gt;&lt;property id=&quot;20300&quot; value=&quot;Slide 28&quot;/&gt;&lt;property id=&quot;20307&quot; value=&quot;283&quot;/&gt;&lt;/object&gt;&lt;object type=&quot;3&quot; unique_id=&quot;10032&quot;&gt;&lt;property id=&quot;20148&quot; value=&quot;5&quot;/&gt;&lt;property id=&quot;20300&quot; value=&quot;Slide 29&quot;/&gt;&lt;property id=&quot;20307&quot; value=&quot;284&quot;/&gt;&lt;/object&gt;&lt;object type=&quot;3&quot; unique_id=&quot;10033&quot;&gt;&lt;property id=&quot;20148&quot; value=&quot;5&quot;/&gt;&lt;property id=&quot;20300&quot; value=&quot;Slide 30&quot;/&gt;&lt;property id=&quot;20307&quot; value=&quot;285&quot;/&gt;&lt;/object&gt;&lt;object type=&quot;3&quot; unique_id=&quot;10034&quot;&gt;&lt;property id=&quot;20148&quot; value=&quot;5&quot;/&gt;&lt;property id=&quot;20300&quot; value=&quot;Slide 31&quot;/&gt;&lt;property id=&quot;20307&quot; value=&quot;286&quot;/&gt;&lt;/object&gt;&lt;object type=&quot;3&quot; unique_id=&quot;10035&quot;&gt;&lt;property id=&quot;20148&quot; value=&quot;5&quot;/&gt;&lt;property id=&quot;20300&quot; value=&quot;Slide 32&quot;/&gt;&lt;property id=&quot;20307&quot; value=&quot;287&quot;/&gt;&lt;/object&gt;&lt;object type=&quot;3&quot; unique_id=&quot;10036&quot;&gt;&lt;property id=&quot;20148&quot; value=&quot;5&quot;/&gt;&lt;property id=&quot;20300&quot; value=&quot;Slide 33&quot;/&gt;&lt;property id=&quot;20307&quot; value=&quot;288&quot;/&gt;&lt;/object&gt;&lt;object type=&quot;3&quot; unique_id=&quot;10037&quot;&gt;&lt;property id=&quot;20148&quot; value=&quot;5&quot;/&gt;&lt;property id=&quot;20300&quot; value=&quot;Slide 34&quot;/&gt;&lt;property id=&quot;20307&quot; value=&quot;289&quot;/&gt;&lt;/object&gt;&lt;object type=&quot;3&quot; unique_id=&quot;10038&quot;&gt;&lt;property id=&quot;20148&quot; value=&quot;5&quot;/&gt;&lt;property id=&quot;20300&quot; value=&quot;Slide 35&quot;/&gt;&lt;property id=&quot;20307&quot; value=&quot;290&quot;/&gt;&lt;/object&gt;&lt;object type=&quot;3&quot; unique_id=&quot;10039&quot;&gt;&lt;property id=&quot;20148&quot; value=&quot;5&quot;/&gt;&lt;property id=&quot;20300&quot; value=&quot;Slide 36&quot;/&gt;&lt;property id=&quot;20307&quot; value=&quot;291&quot;/&gt;&lt;/object&gt;&lt;object type=&quot;3&quot; unique_id=&quot;10040&quot;&gt;&lt;property id=&quot;20148&quot; value=&quot;5&quot;/&gt;&lt;property id=&quot;20300&quot; value=&quot;Slide 37&quot;/&gt;&lt;property id=&quot;20307&quot; value=&quot;292&quot;/&gt;&lt;/object&gt;&lt;object type=&quot;3&quot; unique_id=&quot;10041&quot;&gt;&lt;property id=&quot;20148&quot; value=&quot;5&quot;/&gt;&lt;property id=&quot;20300&quot; value=&quot;Slide 38&quot;/&gt;&lt;property id=&quot;20307&quot; value=&quot;293&quot;/&gt;&lt;/object&gt;&lt;object type=&quot;3&quot; unique_id=&quot;10042&quot;&gt;&lt;property id=&quot;20148&quot; value=&quot;5&quot;/&gt;&lt;property id=&quot;20300&quot; value=&quot;Slide 39&quot;/&gt;&lt;property id=&quot;20307&quot; value=&quot;294&quot;/&gt;&lt;/object&gt;&lt;object type=&quot;3&quot; unique_id=&quot;10043&quot;&gt;&lt;property id=&quot;20148&quot; value=&quot;5&quot;/&gt;&lt;property id=&quot;20300&quot; value=&quot;Slide 40&quot;/&gt;&lt;property id=&quot;20307&quot; value=&quot;295&quot;/&gt;&lt;/object&gt;&lt;object type=&quot;3&quot; unique_id=&quot;10044&quot;&gt;&lt;property id=&quot;20148&quot; value=&quot;5&quot;/&gt;&lt;property id=&quot;20300&quot; value=&quot;Slide 41&quot;/&gt;&lt;property id=&quot;20307&quot; value=&quot;296&quot;/&gt;&lt;/object&gt;&lt;object type=&quot;3&quot; unique_id=&quot;10045&quot;&gt;&lt;property id=&quot;20148&quot; value=&quot;5&quot;/&gt;&lt;property id=&quot;20300&quot; value=&quot;Slide 42&quot;/&gt;&lt;property id=&quot;20307&quot; value=&quot;297&quot;/&gt;&lt;/object&gt;&lt;object type=&quot;3&quot; unique_id=&quot;10046&quot;&gt;&lt;property id=&quot;20148&quot; value=&quot;5&quot;/&gt;&lt;property id=&quot;20300&quot; value=&quot;Slide 43&quot;/&gt;&lt;property id=&quot;20307&quot; value=&quot;298&quot;/&gt;&lt;/object&gt;&lt;object type=&quot;3&quot; unique_id=&quot;10047&quot;&gt;&lt;property id=&quot;20148&quot; value=&quot;5&quot;/&gt;&lt;property id=&quot;20300&quot; value=&quot;Slide 44&quot;/&gt;&lt;property id=&quot;20307&quot; value=&quot;299&quot;/&gt;&lt;/object&gt;&lt;object type=&quot;3&quot; unique_id=&quot;10048&quot;&gt;&lt;property id=&quot;20148&quot; value=&quot;5&quot;/&gt;&lt;property id=&quot;20300&quot; value=&quot;Slide 45&quot;/&gt;&lt;property id=&quot;20307&quot; value=&quot;300&quot;/&gt;&lt;/object&gt;&lt;object type=&quot;3&quot; unique_id=&quot;10049&quot;&gt;&lt;property id=&quot;20148&quot; value=&quot;5&quot;/&gt;&lt;property id=&quot;20300&quot; value=&quot;Slide 46&quot;/&gt;&lt;property id=&quot;20307&quot; value=&quot;301&quot;/&gt;&lt;/object&gt;&lt;object type=&quot;3&quot; unique_id=&quot;10050&quot;&gt;&lt;property id=&quot;20148&quot; value=&quot;5&quot;/&gt;&lt;property id=&quot;20300&quot; value=&quot;Slide 47&quot;/&gt;&lt;property id=&quot;20307&quot; value=&quot;302&quot;/&gt;&lt;/object&gt;&lt;object type=&quot;3&quot; unique_id=&quot;10051&quot;&gt;&lt;property id=&quot;20148&quot; value=&quot;5&quot;/&gt;&lt;property id=&quot;20300&quot; value=&quot;Slide 48&quot;/&gt;&lt;property id=&quot;20307&quot; value=&quot;303&quot;/&gt;&lt;/object&gt;&lt;object type=&quot;3&quot; unique_id=&quot;10052&quot;&gt;&lt;property id=&quot;20148&quot; value=&quot;5&quot;/&gt;&lt;property id=&quot;20300&quot; value=&quot;Slide 49&quot;/&gt;&lt;property id=&quot;20307&quot; value=&quot;304&quot;/&gt;&lt;/object&gt;&lt;object type=&quot;3&quot; unique_id=&quot;10053&quot;&gt;&lt;property id=&quot;20148&quot; value=&quot;5&quot;/&gt;&lt;property id=&quot;20300&quot; value=&quot;Slide 50&quot;/&gt;&lt;property id=&quot;20307&quot; value=&quot;305&quot;/&gt;&lt;/object&gt;&lt;object type=&quot;3&quot; unique_id=&quot;10054&quot;&gt;&lt;property id=&quot;20148&quot; value=&quot;5&quot;/&gt;&lt;property id=&quot;20300&quot; value=&quot;Slide 51&quot;/&gt;&lt;property id=&quot;20307&quot; value=&quot;306&quot;/&gt;&lt;/object&gt;&lt;object type=&quot;3&quot; unique_id=&quot;10055&quot;&gt;&lt;property id=&quot;20148&quot; value=&quot;5&quot;/&gt;&lt;property id=&quot;20300&quot; value=&quot;Slide 52&quot;/&gt;&lt;property id=&quot;20307&quot; value=&quot;307&quot;/&gt;&lt;/object&gt;&lt;object type=&quot;3&quot; unique_id=&quot;10056&quot;&gt;&lt;property id=&quot;20148&quot; value=&quot;5&quot;/&gt;&lt;property id=&quot;20300&quot; value=&quot;Slide 53&quot;/&gt;&lt;property id=&quot;20307&quot; value=&quot;308&quot;/&gt;&lt;/object&gt;&lt;object type=&quot;3&quot; unique_id=&quot;10057&quot;&gt;&lt;property id=&quot;20148&quot; value=&quot;5&quot;/&gt;&lt;property id=&quot;20300&quot; value=&quot;Slide 54&quot;/&gt;&lt;property id=&quot;20307&quot; value=&quot;309&quot;/&gt;&lt;/object&gt;&lt;object type=&quot;3&quot; unique_id=&quot;10058&quot;&gt;&lt;property id=&quot;20148&quot; value=&quot;5&quot;/&gt;&lt;property id=&quot;20300&quot; value=&quot;Slide 55&quot;/&gt;&lt;property id=&quot;20307&quot; value=&quot;310&quot;/&gt;&lt;/object&gt;&lt;object type=&quot;3&quot; unique_id=&quot;10059&quot;&gt;&lt;property id=&quot;20148&quot; value=&quot;5&quot;/&gt;&lt;property id=&quot;20300&quot; value=&quot;Slide 56&quot;/&gt;&lt;property id=&quot;20307&quot; value=&quot;311&quot;/&gt;&lt;/object&gt;&lt;object type=&quot;3&quot; unique_id=&quot;10060&quot;&gt;&lt;property id=&quot;20148&quot; value=&quot;5&quot;/&gt;&lt;property id=&quot;20300&quot; value=&quot;Slide 57&quot;/&gt;&lt;property id=&quot;20307&quot; value=&quot;312&quot;/&gt;&lt;/object&gt;&lt;object type=&quot;3&quot; unique_id=&quot;10061&quot;&gt;&lt;property id=&quot;20148&quot; value=&quot;5&quot;/&gt;&lt;property id=&quot;20300&quot; value=&quot;Slide 58&quot;/&gt;&lt;property id=&quot;20307&quot; value=&quot;313&quot;/&gt;&lt;/object&gt;&lt;object type=&quot;3&quot; unique_id=&quot;10062&quot;&gt;&lt;property id=&quot;20148&quot; value=&quot;5&quot;/&gt;&lt;property id=&quot;20300&quot; value=&quot;Slide 59&quot;/&gt;&lt;property id=&quot;20307&quot; value=&quot;314&quot;/&gt;&lt;/object&gt;&lt;object type=&quot;3&quot; unique_id=&quot;10063&quot;&gt;&lt;property id=&quot;20148&quot; value=&quot;5&quot;/&gt;&lt;property id=&quot;20300&quot; value=&quot;Slide 60&quot;/&gt;&lt;property id=&quot;20307&quot; value=&quot;315&quot;/&gt;&lt;/object&gt;&lt;object type=&quot;3&quot; unique_id=&quot;10064&quot;&gt;&lt;property id=&quot;20148&quot; value=&quot;5&quot;/&gt;&lt;property id=&quot;20300&quot; value=&quot;Slide 61&quot;/&gt;&lt;property id=&quot;20307&quot; value=&quot;316&quot;/&gt;&lt;/object&gt;&lt;object type=&quot;3&quot; unique_id=&quot;10065&quot;&gt;&lt;property id=&quot;20148&quot; value=&quot;5&quot;/&gt;&lt;property id=&quot;20300&quot; value=&quot;Slide 62&quot;/&gt;&lt;property id=&quot;20307&quot; value=&quot;317&quot;/&gt;&lt;/object&gt;&lt;object type=&quot;3&quot; unique_id=&quot;10066&quot;&gt;&lt;property id=&quot;20148&quot; value=&quot;5&quot;/&gt;&lt;property id=&quot;20300&quot; value=&quot;Slide 63&quot;/&gt;&lt;property id=&quot;20307&quot; value=&quot;318&quot;/&gt;&lt;/object&gt;&lt;object type=&quot;3&quot; unique_id=&quot;10067&quot;&gt;&lt;property id=&quot;20148&quot; value=&quot;5&quot;/&gt;&lt;property id=&quot;20300&quot; value=&quot;Slide 64&quot;/&gt;&lt;property id=&quot;20307&quot; value=&quot;319&quot;/&gt;&lt;/object&gt;&lt;object type=&quot;3&quot; unique_id=&quot;10068&quot;&gt;&lt;property id=&quot;20148&quot; value=&quot;5&quot;/&gt;&lt;property id=&quot;20300&quot; value=&quot;Slide 65&quot;/&gt;&lt;property id=&quot;20307&quot; value=&quot;320&quot;/&gt;&lt;/object&gt;&lt;object type=&quot;3&quot; unique_id=&quot;10069&quot;&gt;&lt;property id=&quot;20148&quot; value=&quot;5&quot;/&gt;&lt;property id=&quot;20300&quot; value=&quot;Slide 66&quot;/&gt;&lt;property id=&quot;20307&quot; value=&quot;321&quot;/&gt;&lt;/object&gt;&lt;object type=&quot;3&quot; unique_id=&quot;10070&quot;&gt;&lt;property id=&quot;20148&quot; value=&quot;5&quot;/&gt;&lt;property id=&quot;20300&quot; value=&quot;Slide 67&quot;/&gt;&lt;property id=&quot;20307&quot; value=&quot;322&quot;/&gt;&lt;/object&gt;&lt;object type=&quot;3&quot; unique_id=&quot;10071&quot;&gt;&lt;property id=&quot;20148&quot; value=&quot;5&quot;/&gt;&lt;property id=&quot;20300&quot; value=&quot;Slide 68&quot;/&gt;&lt;property id=&quot;20307&quot; value=&quot;323&quot;/&gt;&lt;/object&gt;&lt;object type=&quot;3&quot; unique_id=&quot;10072&quot;&gt;&lt;property id=&quot;20148&quot; value=&quot;5&quot;/&gt;&lt;property id=&quot;20300&quot; value=&quot;Slide 69&quot;/&gt;&lt;property id=&quot;20307&quot; value=&quot;324&quot;/&gt;&lt;/object&gt;&lt;object type=&quot;3&quot; unique_id=&quot;10073&quot;&gt;&lt;property id=&quot;20148&quot; value=&quot;5&quot;/&gt;&lt;property id=&quot;20300&quot; value=&quot;Slide 70&quot;/&gt;&lt;property id=&quot;20307&quot; value=&quot;325&quot;/&gt;&lt;/object&gt;&lt;object type=&quot;3&quot; unique_id=&quot;10074&quot;&gt;&lt;property id=&quot;20148&quot; value=&quot;5&quot;/&gt;&lt;property id=&quot;20300&quot; value=&quot;Slide 71&quot;/&gt;&lt;property id=&quot;20307&quot; value=&quot;326&quot;/&gt;&lt;/object&gt;&lt;object type=&quot;3&quot; unique_id=&quot;10075&quot;&gt;&lt;property id=&quot;20148&quot; value=&quot;5&quot;/&gt;&lt;property id=&quot;20300&quot; value=&quot;Slide 72&quot;/&gt;&lt;property id=&quot;20307&quot; value=&quot;327&quot;/&gt;&lt;/object&gt;&lt;object type=&quot;3&quot; unique_id=&quot;10076&quot;&gt;&lt;property id=&quot;20148&quot; value=&quot;5&quot;/&gt;&lt;property id=&quot;20300&quot; value=&quot;Slide 73&quot;/&gt;&lt;property id=&quot;20307&quot; value=&quot;328&quot;/&gt;&lt;/object&gt;&lt;object type=&quot;3&quot; unique_id=&quot;10077&quot;&gt;&lt;property id=&quot;20148&quot; value=&quot;5&quot;/&gt;&lt;property id=&quot;20300&quot; value=&quot;Slide 74&quot;/&gt;&lt;property id=&quot;20307&quot; value=&quot;329&quot;/&gt;&lt;/object&gt;&lt;object type=&quot;3&quot; unique_id=&quot;10078&quot;&gt;&lt;property id=&quot;20148&quot; value=&quot;5&quot;/&gt;&lt;property id=&quot;20300&quot; value=&quot;Slide 75&quot;/&gt;&lt;property id=&quot;20307&quot; value=&quot;330&quot;/&gt;&lt;/object&gt;&lt;object type=&quot;3&quot; unique_id=&quot;10079&quot;&gt;&lt;property id=&quot;20148&quot; value=&quot;5&quot;/&gt;&lt;property id=&quot;20300&quot; value=&quot;Slide 76&quot;/&gt;&lt;property id=&quot;20307&quot; value=&quot;331&quot;/&gt;&lt;/object&gt;&lt;object type=&quot;3&quot; unique_id=&quot;10080&quot;&gt;&lt;property id=&quot;20148&quot; value=&quot;5&quot;/&gt;&lt;property id=&quot;20300&quot; value=&quot;Slide 77&quot;/&gt;&lt;property id=&quot;20307&quot; value=&quot;332&quot;/&gt;&lt;/object&gt;&lt;object type=&quot;3&quot; unique_id=&quot;10081&quot;&gt;&lt;property id=&quot;20148&quot; value=&quot;5&quot;/&gt;&lt;property id=&quot;20300&quot; value=&quot;Slide 78&quot;/&gt;&lt;property id=&quot;20307&quot; value=&quot;333&quot;/&gt;&lt;/object&gt;&lt;object type=&quot;3&quot; unique_id=&quot;10082&quot;&gt;&lt;property id=&quot;20148&quot; value=&quot;5&quot;/&gt;&lt;property id=&quot;20300&quot; value=&quot;Slide 79&quot;/&gt;&lt;property id=&quot;20307&quot; value=&quot;334&quot;/&gt;&lt;/object&gt;&lt;object type=&quot;3&quot; unique_id=&quot;10083&quot;&gt;&lt;property id=&quot;20148&quot; value=&quot;5&quot;/&gt;&lt;property id=&quot;20300&quot; value=&quot;Slide 80&quot;/&gt;&lt;property id=&quot;20307&quot; value=&quot;335&quot;/&gt;&lt;/object&gt;&lt;object type=&quot;3&quot; unique_id=&quot;10084&quot;&gt;&lt;property id=&quot;20148&quot; value=&quot;5&quot;/&gt;&lt;property id=&quot;20300&quot; value=&quot;Slide 81&quot;/&gt;&lt;property id=&quot;20307&quot; value=&quot;336&quot;/&gt;&lt;/object&gt;&lt;object type=&quot;3&quot; unique_id=&quot;10085&quot;&gt;&lt;property id=&quot;20148&quot; value=&quot;5&quot;/&gt;&lt;property id=&quot;20300&quot; value=&quot;Slide 82&quot;/&gt;&lt;property id=&quot;20307&quot; value=&quot;337&quot;/&gt;&lt;/object&gt;&lt;object type=&quot;3&quot; unique_id=&quot;10086&quot;&gt;&lt;property id=&quot;20148&quot; value=&quot;5&quot;/&gt;&lt;property id=&quot;20300&quot; value=&quot;Slide 83&quot;/&gt;&lt;property id=&quot;20307&quot; value=&quot;338&quot;/&gt;&lt;/object&gt;&lt;object type=&quot;3&quot; unique_id=&quot;10087&quot;&gt;&lt;property id=&quot;20148&quot; value=&quot;5&quot;/&gt;&lt;property id=&quot;20300&quot; value=&quot;Slide 84&quot;/&gt;&lt;property id=&quot;20307&quot; value=&quot;339&quot;/&gt;&lt;/object&gt;&lt;object type=&quot;3&quot; unique_id=&quot;10088&quot;&gt;&lt;property id=&quot;20148&quot; value=&quot;5&quot;/&gt;&lt;property id=&quot;20300&quot; value=&quot;Slide 85&quot;/&gt;&lt;property id=&quot;20307&quot; value=&quot;340&quot;/&gt;&lt;/object&gt;&lt;object type=&quot;3&quot; unique_id=&quot;10089&quot;&gt;&lt;property id=&quot;20148&quot; value=&quot;5&quot;/&gt;&lt;property id=&quot;20300&quot; value=&quot;Slide 86&quot;/&gt;&lt;property id=&quot;20307&quot; value=&quot;341&quot;/&gt;&lt;/object&gt;&lt;object type=&quot;3&quot; unique_id=&quot;10090&quot;&gt;&lt;property id=&quot;20148&quot; value=&quot;5&quot;/&gt;&lt;property id=&quot;20300&quot; value=&quot;Slide 87&quot;/&gt;&lt;property id=&quot;20307&quot; value=&quot;342&quot;/&gt;&lt;/object&gt;&lt;object type=&quot;3&quot; unique_id=&quot;10091&quot;&gt;&lt;property id=&quot;20148&quot; value=&quot;5&quot;/&gt;&lt;property id=&quot;20300&quot; value=&quot;Slide 88&quot;/&gt;&lt;property id=&quot;20307&quot; value=&quot;343&quot;/&gt;&lt;/object&gt;&lt;object type=&quot;3&quot; unique_id=&quot;10092&quot;&gt;&lt;property id=&quot;20148&quot; value=&quot;5&quot;/&gt;&lt;property id=&quot;20300&quot; value=&quot;Slide 89&quot;/&gt;&lt;property id=&quot;20307&quot; value=&quot;344&quot;/&gt;&lt;/object&gt;&lt;object type=&quot;3&quot; unique_id=&quot;10093&quot;&gt;&lt;property id=&quot;20148&quot; value=&quot;5&quot;/&gt;&lt;property id=&quot;20300&quot; value=&quot;Slide 90&quot;/&gt;&lt;property id=&quot;20307&quot; value=&quot;345&quot;/&gt;&lt;/object&gt;&lt;object type=&quot;3&quot; unique_id=&quot;10094&quot;&gt;&lt;property id=&quot;20148&quot; value=&quot;5&quot;/&gt;&lt;property id=&quot;20300&quot; value=&quot;Slide 91&quot;/&gt;&lt;property id=&quot;20307&quot; value=&quot;346&quot;/&gt;&lt;/object&gt;&lt;object type=&quot;3&quot; unique_id=&quot;10095&quot;&gt;&lt;property id=&quot;20148&quot; value=&quot;5&quot;/&gt;&lt;property id=&quot;20300&quot; value=&quot;Slide 92&quot;/&gt;&lt;property id=&quot;20307&quot; value=&quot;347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</TotalTime>
  <Words>1</Words>
  <Application>Microsoft Office PowerPoint</Application>
  <PresentationFormat>On-screen Show (4:3)</PresentationFormat>
  <Paragraphs>1</Paragraphs>
  <Slides>92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14 Application Password Crackers</dc:title>
  <dc:subject>CHFIv8</dc:subject>
  <dc:creator>EC-Council</dc:creator>
  <cp:lastModifiedBy>David Lay</cp:lastModifiedBy>
  <cp:revision>59</cp:revision>
  <dcterms:created xsi:type="dcterms:W3CDTF">2006-08-16T00:00:00Z</dcterms:created>
  <dcterms:modified xsi:type="dcterms:W3CDTF">2012-10-15T22:20:45Z</dcterms:modified>
</cp:coreProperties>
</file>